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6987"/>
    <a:srgbClr val="235889"/>
    <a:srgbClr val="DEEBF7"/>
    <a:srgbClr val="E4E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4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F124BA-21E3-4B61-93D7-6FA3FECF2A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8E2758-1949-4AE4-8F53-D4B4DD5A71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8A713-A85A-4287-896A-94C09D802797}" type="datetimeFigureOut">
              <a:rPr lang="en-US" smtClean="0"/>
              <a:t>7/11/23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79DCE1-93A4-4C01-BF32-BAA7700972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64B24F-2FB4-499D-863C-660F1734DB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157AF-7FD0-4D66-924E-0EA82AE4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3628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AADDF-E37E-47F4-9F62-01166B359109}" type="datetimeFigureOut">
              <a:rPr lang="en-US" smtClean="0"/>
              <a:t>7/11/23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DE414-163E-4BE6-AA0E-125BA3E5D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3580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A1A557A-5840-4FA7-BC8E-177E8B334596}"/>
              </a:ext>
            </a:extLst>
          </p:cNvPr>
          <p:cNvSpPr/>
          <p:nvPr userDrawn="1"/>
        </p:nvSpPr>
        <p:spPr>
          <a:xfrm>
            <a:off x="748747" y="157333"/>
            <a:ext cx="10668002" cy="1202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kern="1200" dirty="0">
                <a:solidFill>
                  <a:srgbClr val="41698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International Conference on Advances in Civil Infrastructure and Construction Materials</a:t>
            </a:r>
          </a:p>
          <a:p>
            <a:pPr algn="ctr">
              <a:lnSpc>
                <a:spcPts val="3000"/>
              </a:lnSpc>
            </a:pPr>
            <a:r>
              <a:rPr lang="en-US" sz="1600" b="1" kern="1200" dirty="0">
                <a:solidFill>
                  <a:srgbClr val="41698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Military Institute of Science and Technology, Dhaka, Bangladesh</a:t>
            </a:r>
          </a:p>
          <a:p>
            <a:pPr algn="ctr">
              <a:lnSpc>
                <a:spcPts val="3000"/>
              </a:lnSpc>
            </a:pPr>
            <a:r>
              <a:rPr lang="en-US" sz="1600" b="1" dirty="0">
                <a:solidFill>
                  <a:srgbClr val="416987"/>
                </a:solidFill>
              </a:rPr>
              <a:t> </a:t>
            </a:r>
            <a:r>
              <a:rPr lang="en-US" sz="1600" b="1" dirty="0">
                <a:solidFill>
                  <a:srgbClr val="4169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26</a:t>
            </a:r>
            <a:r>
              <a:rPr lang="en-US" sz="1600" b="1" baseline="30000" dirty="0">
                <a:solidFill>
                  <a:srgbClr val="4169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 </a:t>
            </a:r>
            <a:r>
              <a:rPr lang="en-US" sz="1600" b="1" dirty="0">
                <a:solidFill>
                  <a:srgbClr val="4169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July 28</a:t>
            </a:r>
            <a:r>
              <a:rPr lang="en-US" sz="1600" b="1" baseline="30000" dirty="0">
                <a:solidFill>
                  <a:srgbClr val="4169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b="1" dirty="0">
                <a:solidFill>
                  <a:srgbClr val="4169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2023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FF7B5B-2D9F-2C56-BD80-D89D70B01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97" y="199948"/>
            <a:ext cx="1079500" cy="1117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EB03D9-83B7-B310-286A-C858534804D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8902" y="171402"/>
            <a:ext cx="1233763" cy="114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76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77E221-906D-4F92-820B-E043EEF73796}"/>
              </a:ext>
            </a:extLst>
          </p:cNvPr>
          <p:cNvSpPr/>
          <p:nvPr userDrawn="1"/>
        </p:nvSpPr>
        <p:spPr>
          <a:xfrm>
            <a:off x="573706" y="6307123"/>
            <a:ext cx="2617773" cy="415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3000"/>
              </a:lnSpc>
            </a:pPr>
            <a:r>
              <a:rPr lang="en-US" sz="1200" dirty="0">
                <a:solidFill>
                  <a:srgbClr val="3F6889"/>
                </a:solidFill>
                <a:latin typeface="Arial" panose="020B0604020202020204" pitchFamily="34" charset="0"/>
              </a:rPr>
              <a:t>CICM 2023, MIST</a:t>
            </a:r>
            <a:endParaRPr lang="en-US" sz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B9B6E95-DAE8-4403-AE36-DE3F0FB2C9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614" y="846544"/>
            <a:ext cx="11290771" cy="115834"/>
          </a:xfrm>
          <a:prstGeom prst="rect">
            <a:avLst/>
          </a:prstGeom>
        </p:spPr>
      </p:pic>
      <p:sp>
        <p:nvSpPr>
          <p:cNvPr id="11" name="Slide Number Placeholder 9">
            <a:extLst>
              <a:ext uri="{FF2B5EF4-FFF2-40B4-BE49-F238E27FC236}">
                <a16:creationId xmlns:a16="http://schemas.microsoft.com/office/drawing/2014/main" id="{D2EF6DB4-9E61-47C8-9F41-D79B35687820}"/>
              </a:ext>
            </a:extLst>
          </p:cNvPr>
          <p:cNvSpPr txBox="1">
            <a:spLocks/>
          </p:cNvSpPr>
          <p:nvPr userDrawn="1"/>
        </p:nvSpPr>
        <p:spPr>
          <a:xfrm>
            <a:off x="11295821" y="6390578"/>
            <a:ext cx="5698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1200" kern="120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A096E8-BCFC-4EB7-A8F5-D4DD0ACCDE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A96470C1-E8C7-40A7-B45E-CCDF7EB6F5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08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2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3C0B59-E88D-B5DF-FECE-8F86E74E5E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7" y="6283962"/>
            <a:ext cx="53975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51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612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280EBFB2-10A0-49EE-92CE-18C74B53F53F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0" y="2276474"/>
            <a:ext cx="1219199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br>
              <a:rPr lang="en-CA" sz="2800" b="1" dirty="0">
                <a:solidFill>
                  <a:srgbClr val="254061"/>
                </a:solidFill>
              </a:rPr>
            </a:br>
            <a:r>
              <a:rPr lang="en-CA" sz="4000" b="1" dirty="0">
                <a:solidFill>
                  <a:srgbClr val="254061"/>
                </a:solidFill>
                <a:latin typeface="Calibri (Headings)"/>
              </a:rPr>
              <a:t>PAPER TITLE</a:t>
            </a:r>
            <a:endParaRPr lang="en-US" sz="4000" b="1" dirty="0">
              <a:solidFill>
                <a:srgbClr val="254061"/>
              </a:solidFill>
              <a:latin typeface="Calibri (Headings)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64CE75-5A90-47C8-8174-896BD6101367}"/>
              </a:ext>
            </a:extLst>
          </p:cNvPr>
          <p:cNvSpPr txBox="1"/>
          <p:nvPr/>
        </p:nvSpPr>
        <p:spPr>
          <a:xfrm>
            <a:off x="0" y="4092165"/>
            <a:ext cx="12191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CA" sz="2400" b="1" dirty="0">
                <a:solidFill>
                  <a:schemeClr val="tx2">
                    <a:lumMod val="50000"/>
                  </a:schemeClr>
                </a:solidFill>
              </a:rPr>
              <a:t>Full Name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Affiliation</a:t>
            </a:r>
          </a:p>
        </p:txBody>
      </p:sp>
      <p:sp>
        <p:nvSpPr>
          <p:cNvPr id="12" name="Subtitle 6">
            <a:extLst>
              <a:ext uri="{FF2B5EF4-FFF2-40B4-BE49-F238E27FC236}">
                <a16:creationId xmlns:a16="http://schemas.microsoft.com/office/drawing/2014/main" id="{1B242B2D-CEB2-4C0F-9634-EE56CBB7F41D}"/>
              </a:ext>
            </a:extLst>
          </p:cNvPr>
          <p:cNvSpPr txBox="1">
            <a:spLocks/>
          </p:cNvSpPr>
          <p:nvPr/>
        </p:nvSpPr>
        <p:spPr>
          <a:xfrm>
            <a:off x="4990305" y="5476986"/>
            <a:ext cx="2211387" cy="11922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OPTIONAL SUPPORTIVE TEXT OR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782223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5">
            <a:extLst>
              <a:ext uri="{FF2B5EF4-FFF2-40B4-BE49-F238E27FC236}">
                <a16:creationId xmlns:a16="http://schemas.microsoft.com/office/drawing/2014/main" id="{E94E2C47-6029-4B6A-824E-C4D8337D576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"/>
            <a:ext cx="12191999" cy="829917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altLang="en-US" sz="3200" b="1" dirty="0">
                <a:solidFill>
                  <a:srgbClr val="254061"/>
                </a:solidFill>
                <a:latin typeface="+mn-lt"/>
              </a:rPr>
              <a:t>Section Divider Title on White Goes at Top with Font Size 32</a:t>
            </a:r>
          </a:p>
        </p:txBody>
      </p:sp>
      <p:sp>
        <p:nvSpPr>
          <p:cNvPr id="12" name="Subtitle 6">
            <a:extLst>
              <a:ext uri="{FF2B5EF4-FFF2-40B4-BE49-F238E27FC236}">
                <a16:creationId xmlns:a16="http://schemas.microsoft.com/office/drawing/2014/main" id="{EABEE871-3180-4F56-B50F-6AD0C8CA5F4F}"/>
              </a:ext>
            </a:extLst>
          </p:cNvPr>
          <p:cNvSpPr txBox="1">
            <a:spLocks/>
          </p:cNvSpPr>
          <p:nvPr/>
        </p:nvSpPr>
        <p:spPr>
          <a:xfrm>
            <a:off x="4038601" y="2590420"/>
            <a:ext cx="3897796" cy="167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 dirty="0"/>
              <a:t>OPTIONAL SUPPORTIVE TEXT GOES HERE with font size not smaller than 24</a:t>
            </a:r>
          </a:p>
        </p:txBody>
      </p:sp>
      <p:sp>
        <p:nvSpPr>
          <p:cNvPr id="14" name="Footer Placeholder 8">
            <a:extLst>
              <a:ext uri="{FF2B5EF4-FFF2-40B4-BE49-F238E27FC236}">
                <a16:creationId xmlns:a16="http://schemas.microsoft.com/office/drawing/2014/main" id="{525C5206-6FAD-4DC9-A3A4-6DD67825C4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599" y="6376503"/>
            <a:ext cx="5368787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961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Placeholder 15">
            <a:extLst>
              <a:ext uri="{FF2B5EF4-FFF2-40B4-BE49-F238E27FC236}">
                <a16:creationId xmlns:a16="http://schemas.microsoft.com/office/drawing/2014/main" id="{E45CB38C-683B-4DDB-BA06-AF37DA31B8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86215"/>
              </p:ext>
            </p:extLst>
          </p:nvPr>
        </p:nvGraphicFramePr>
        <p:xfrm>
          <a:off x="2504661" y="1386509"/>
          <a:ext cx="7563678" cy="2971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7303641" imgH="2761727" progId="Excel.Chart.8">
                  <p:embed/>
                </p:oleObj>
              </mc:Choice>
              <mc:Fallback>
                <p:oleObj r:id="rId2" imgW="7303641" imgH="2761727" progId="Excel.Chart.8">
                  <p:embed/>
                  <p:pic>
                    <p:nvPicPr>
                      <p:cNvPr id="23557" name="Chart Placeholder 15">
                        <a:extLst>
                          <a:ext uri="{FF2B5EF4-FFF2-40B4-BE49-F238E27FC236}">
                            <a16:creationId xmlns:a16="http://schemas.microsoft.com/office/drawing/2014/main" id="{D22020FA-0CE3-43EE-8698-69F88CB9DE03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4661" y="1386509"/>
                        <a:ext cx="7563678" cy="29718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27B4BC50-53C6-4205-825C-3666EBC8AA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599" y="6376503"/>
            <a:ext cx="5368787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6">
            <a:extLst>
              <a:ext uri="{FF2B5EF4-FFF2-40B4-BE49-F238E27FC236}">
                <a16:creationId xmlns:a16="http://schemas.microsoft.com/office/drawing/2014/main" id="{92121432-B86A-4BC1-A6CA-60C18DE73042}"/>
              </a:ext>
            </a:extLst>
          </p:cNvPr>
          <p:cNvSpPr txBox="1">
            <a:spLocks/>
          </p:cNvSpPr>
          <p:nvPr/>
        </p:nvSpPr>
        <p:spPr>
          <a:xfrm>
            <a:off x="3689581" y="4579551"/>
            <a:ext cx="4812835" cy="167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 dirty="0"/>
              <a:t>Optional supportive text goes here with font size not smaller than 24</a:t>
            </a:r>
          </a:p>
        </p:txBody>
      </p:sp>
      <p:sp>
        <p:nvSpPr>
          <p:cNvPr id="11" name="Title 5">
            <a:extLst>
              <a:ext uri="{FF2B5EF4-FFF2-40B4-BE49-F238E27FC236}">
                <a16:creationId xmlns:a16="http://schemas.microsoft.com/office/drawing/2014/main" id="{F4ACD890-2451-4F55-AB8E-0F2B95AD3F82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12191999" cy="829917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200" b="1" dirty="0">
                <a:solidFill>
                  <a:srgbClr val="254061"/>
                </a:solidFill>
                <a:latin typeface="+mn-lt"/>
              </a:rPr>
              <a:t>Section Divider Title on White Goes at Top with Font Size 32</a:t>
            </a:r>
          </a:p>
        </p:txBody>
      </p:sp>
    </p:spTree>
    <p:extLst>
      <p:ext uri="{BB962C8B-B14F-4D97-AF65-F5344CB8AC3E}">
        <p14:creationId xmlns:p14="http://schemas.microsoft.com/office/powerpoint/2010/main" val="233323607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62</Words>
  <Application>Microsoft Macintosh PowerPoint</Application>
  <PresentationFormat>Widescreen</PresentationFormat>
  <Paragraphs>8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(Headings)</vt:lpstr>
      <vt:lpstr>Calibri Light</vt:lpstr>
      <vt:lpstr>Custom Design</vt:lpstr>
      <vt:lpstr>Excel.Chart.8</vt:lpstr>
      <vt:lpstr> PAPER TITLE</vt:lpstr>
      <vt:lpstr>Section Divider Title on White Goes at Top with Font Size 32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CCEE-PCEE-2023 Presentation Template</dc:subject>
  <dc:creator>Motamedi, Mehrtash</dc:creator>
  <cp:lastModifiedBy>Atif Yasir</cp:lastModifiedBy>
  <cp:revision>29</cp:revision>
  <dcterms:created xsi:type="dcterms:W3CDTF">2023-05-13T02:02:26Z</dcterms:created>
  <dcterms:modified xsi:type="dcterms:W3CDTF">2023-07-11T07:33:56Z</dcterms:modified>
</cp:coreProperties>
</file>